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10287000" cx="18288000"/>
  <p:notesSz cx="6858000" cy="9144000"/>
  <p:embeddedFontLst>
    <p:embeddedFont>
      <p:font typeface="Antic Didone"/>
      <p:regular r:id="rId27"/>
    </p:embeddedFont>
    <p:embeddedFont>
      <p:font typeface="Open Sans SemiBold"/>
      <p:regular r:id="rId28"/>
      <p:bold r:id="rId29"/>
      <p:italic r:id="rId30"/>
      <p:boldItalic r:id="rId31"/>
    </p:embeddedFont>
    <p:embeddedFont>
      <p:font typeface="Open Sans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OpenSansSemiBold-regular.fntdata"/><Relationship Id="rId27" Type="http://schemas.openxmlformats.org/officeDocument/2006/relationships/font" Target="fonts/AnticDidon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OpenSansSemiBold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OpenSansSemiBold-boldItalic.fntdata"/><Relationship Id="rId30" Type="http://schemas.openxmlformats.org/officeDocument/2006/relationships/font" Target="fonts/OpenSansSemiBold-italic.fntdata"/><Relationship Id="rId11" Type="http://schemas.openxmlformats.org/officeDocument/2006/relationships/slide" Target="slides/slide6.xml"/><Relationship Id="rId33" Type="http://schemas.openxmlformats.org/officeDocument/2006/relationships/font" Target="fonts/OpenSans-bold.fntdata"/><Relationship Id="rId10" Type="http://schemas.openxmlformats.org/officeDocument/2006/relationships/slide" Target="slides/slide5.xml"/><Relationship Id="rId32" Type="http://schemas.openxmlformats.org/officeDocument/2006/relationships/font" Target="fonts/OpenSans-regular.fntdata"/><Relationship Id="rId13" Type="http://schemas.openxmlformats.org/officeDocument/2006/relationships/slide" Target="slides/slide8.xml"/><Relationship Id="rId35" Type="http://schemas.openxmlformats.org/officeDocument/2006/relationships/font" Target="fonts/OpenSans-boldItalic.fntdata"/><Relationship Id="rId12" Type="http://schemas.openxmlformats.org/officeDocument/2006/relationships/slide" Target="slides/slide7.xml"/><Relationship Id="rId34" Type="http://schemas.openxmlformats.org/officeDocument/2006/relationships/font" Target="fonts/OpenSans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2589c1528a_0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32589c1528a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2589c1528a_1_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2589c1528a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2589c1528a_1_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32589c1528a_1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2589c1528a_0_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32589c1528a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2589c1528a_1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32589c1528a_1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26932a64e6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326932a64e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26932a64e6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26932a64e6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26932a64e6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326932a64e6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2589c1528a_1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2589c1528a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2589c1528a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32589c1528a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2589c1528a_1_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2589c1528a_1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2589c1528a_0_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32589c1528a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2589c1528a_0_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2589c1528a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2589c1528a_1_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2589c1528a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2589c1528a_1_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32589c1528a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2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6.png"/><Relationship Id="rId4" Type="http://schemas.openxmlformats.org/officeDocument/2006/relationships/image" Target="../media/image20.png"/><Relationship Id="rId5" Type="http://schemas.openxmlformats.org/officeDocument/2006/relationships/image" Target="../media/image14.png"/><Relationship Id="rId6" Type="http://schemas.openxmlformats.org/officeDocument/2006/relationships/image" Target="../media/image3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30.png"/><Relationship Id="rId4" Type="http://schemas.openxmlformats.org/officeDocument/2006/relationships/image" Target="../media/image1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32.png"/><Relationship Id="rId4" Type="http://schemas.openxmlformats.org/officeDocument/2006/relationships/image" Target="../media/image24.png"/><Relationship Id="rId5" Type="http://schemas.openxmlformats.org/officeDocument/2006/relationships/image" Target="../media/image36.png"/><Relationship Id="rId6" Type="http://schemas.openxmlformats.org/officeDocument/2006/relationships/image" Target="../media/image17.png"/><Relationship Id="rId7" Type="http://schemas.openxmlformats.org/officeDocument/2006/relationships/image" Target="../media/image2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1.png"/><Relationship Id="rId6" Type="http://schemas.openxmlformats.org/officeDocument/2006/relationships/image" Target="../media/image3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4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Relationship Id="rId3" Type="http://schemas.openxmlformats.org/officeDocument/2006/relationships/image" Target="../media/image12.png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4">
  <p:cSld name="CUSTOM_4_1_1_1_1_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Google Shape;88;p11"/>
          <p:cNvCxnSpPr/>
          <p:nvPr/>
        </p:nvCxnSpPr>
        <p:spPr>
          <a:xfrm rot="10800000">
            <a:off x="16350" y="3626400"/>
            <a:ext cx="183540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" name="Google Shape;89;p11"/>
          <p:cNvCxnSpPr/>
          <p:nvPr/>
        </p:nvCxnSpPr>
        <p:spPr>
          <a:xfrm rot="10800000">
            <a:off x="1683875" y="125"/>
            <a:ext cx="0" cy="102156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90" name="Google Shape;90;p11"/>
          <p:cNvPicPr preferRelativeResize="0"/>
          <p:nvPr/>
        </p:nvPicPr>
        <p:blipFill rotWithShape="1">
          <a:blip r:embed="rId3">
            <a:alphaModFix/>
          </a:blip>
          <a:srcRect b="0" l="81101" r="0" t="0"/>
          <a:stretch/>
        </p:blipFill>
        <p:spPr>
          <a:xfrm>
            <a:off x="1" y="4446650"/>
            <a:ext cx="1080448" cy="4712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5">
  <p:cSld name="CUSTOM_4_1_1_1_1_1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2"/>
          <p:cNvSpPr/>
          <p:nvPr/>
        </p:nvSpPr>
        <p:spPr>
          <a:xfrm>
            <a:off x="-1599" y="9318925"/>
            <a:ext cx="18284284" cy="967605"/>
          </a:xfrm>
          <a:custGeom>
            <a:rect b="b" l="l" r="r" t="t"/>
            <a:pathLst>
              <a:path extrusionOk="0" h="509937" w="5678349">
                <a:moveTo>
                  <a:pt x="0" y="0"/>
                </a:moveTo>
                <a:lnTo>
                  <a:pt x="5678349" y="0"/>
                </a:lnTo>
                <a:lnTo>
                  <a:pt x="5678349" y="509937"/>
                </a:lnTo>
                <a:lnTo>
                  <a:pt x="0" y="509937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94" name="Google Shape;94;p12"/>
          <p:cNvPicPr preferRelativeResize="0"/>
          <p:nvPr/>
        </p:nvPicPr>
        <p:blipFill rotWithShape="1">
          <a:blip r:embed="rId3">
            <a:alphaModFix/>
          </a:blip>
          <a:srcRect b="54098" l="0" r="0" t="0"/>
          <a:stretch/>
        </p:blipFill>
        <p:spPr>
          <a:xfrm>
            <a:off x="10832325" y="8302075"/>
            <a:ext cx="6174275" cy="1984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6">
  <p:cSld name="CUSTOM_5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/>
          <p:nvPr/>
        </p:nvSpPr>
        <p:spPr>
          <a:xfrm>
            <a:off x="5086697" y="5157788"/>
            <a:ext cx="4980581" cy="5130058"/>
          </a:xfrm>
          <a:custGeom>
            <a:rect b="b" l="l" r="r" t="t"/>
            <a:pathLst>
              <a:path extrusionOk="0" h="1350904" w="1311542">
                <a:moveTo>
                  <a:pt x="0" y="0"/>
                </a:moveTo>
                <a:lnTo>
                  <a:pt x="1311542" y="0"/>
                </a:lnTo>
                <a:lnTo>
                  <a:pt x="1311542" y="1350904"/>
                </a:lnTo>
                <a:lnTo>
                  <a:pt x="0" y="1350904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cxnSp>
        <p:nvCxnSpPr>
          <p:cNvPr id="98" name="Google Shape;98;p13"/>
          <p:cNvCxnSpPr/>
          <p:nvPr/>
        </p:nvCxnSpPr>
        <p:spPr>
          <a:xfrm rot="10800000">
            <a:off x="10066458" y="46800"/>
            <a:ext cx="0" cy="102402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" name="Google Shape;99;p13"/>
          <p:cNvCxnSpPr/>
          <p:nvPr/>
        </p:nvCxnSpPr>
        <p:spPr>
          <a:xfrm rot="10800000">
            <a:off x="-42" y="5157788"/>
            <a:ext cx="100665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7">
  <p:cSld name="CUSTOM_5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/>
          <p:nvPr/>
        </p:nvSpPr>
        <p:spPr>
          <a:xfrm>
            <a:off x="7503375" y="0"/>
            <a:ext cx="10786378" cy="10290255"/>
          </a:xfrm>
          <a:custGeom>
            <a:rect b="b" l="l" r="r" t="t"/>
            <a:pathLst>
              <a:path extrusionOk="0" h="2781150" w="2895672">
                <a:moveTo>
                  <a:pt x="0" y="0"/>
                </a:moveTo>
                <a:lnTo>
                  <a:pt x="2895672" y="0"/>
                </a:lnTo>
                <a:lnTo>
                  <a:pt x="2895672" y="2781150"/>
                </a:lnTo>
                <a:lnTo>
                  <a:pt x="0" y="2781150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103" name="Google Shape;10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3526" y="566678"/>
            <a:ext cx="3442077" cy="4249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/>
          <p:cNvPicPr preferRelativeResize="0"/>
          <p:nvPr/>
        </p:nvPicPr>
        <p:blipFill rotWithShape="1">
          <a:blip r:embed="rId4">
            <a:alphaModFix/>
          </a:blip>
          <a:srcRect b="28785" l="0" r="0" t="0"/>
          <a:stretch/>
        </p:blipFill>
        <p:spPr>
          <a:xfrm>
            <a:off x="14395700" y="6771925"/>
            <a:ext cx="3688525" cy="360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4450" y="4128125"/>
            <a:ext cx="8261100" cy="513495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14"/>
          <p:cNvCxnSpPr/>
          <p:nvPr/>
        </p:nvCxnSpPr>
        <p:spPr>
          <a:xfrm rot="10800000">
            <a:off x="63" y="5464317"/>
            <a:ext cx="750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07" name="Google Shape;10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124100" y="1509497"/>
            <a:ext cx="3688525" cy="198970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4"/>
          <p:cNvSpPr/>
          <p:nvPr>
            <p:ph idx="2" type="pic"/>
          </p:nvPr>
        </p:nvSpPr>
        <p:spPr>
          <a:xfrm>
            <a:off x="9471125" y="4476675"/>
            <a:ext cx="6392400" cy="4249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8">
  <p:cSld name="CUSTOM_5_1_1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" name="Google Shape;111;p15"/>
          <p:cNvGrpSpPr/>
          <p:nvPr/>
        </p:nvGrpSpPr>
        <p:grpSpPr>
          <a:xfrm>
            <a:off x="4812350" y="3548527"/>
            <a:ext cx="4576077" cy="6738910"/>
            <a:chOff x="0" y="-38100"/>
            <a:chExt cx="1205214" cy="1914300"/>
          </a:xfrm>
        </p:grpSpPr>
        <p:sp>
          <p:nvSpPr>
            <p:cNvPr id="112" name="Google Shape;112;p15"/>
            <p:cNvSpPr/>
            <p:nvPr/>
          </p:nvSpPr>
          <p:spPr>
            <a:xfrm>
              <a:off x="0" y="0"/>
              <a:ext cx="1205214" cy="1876061"/>
            </a:xfrm>
            <a:custGeom>
              <a:rect b="b" l="l" r="r" t="t"/>
              <a:pathLst>
                <a:path extrusionOk="0" h="1876061" w="1205214">
                  <a:moveTo>
                    <a:pt x="0" y="0"/>
                  </a:moveTo>
                  <a:lnTo>
                    <a:pt x="1205214" y="0"/>
                  </a:lnTo>
                  <a:lnTo>
                    <a:pt x="1205214" y="1876061"/>
                  </a:lnTo>
                  <a:lnTo>
                    <a:pt x="0" y="1876061"/>
                  </a:lnTo>
                  <a:close/>
                </a:path>
              </a:pathLst>
            </a:custGeom>
            <a:solidFill>
              <a:srgbClr val="A3AB14"/>
            </a:solidFill>
            <a:ln>
              <a:noFill/>
            </a:ln>
          </p:spPr>
        </p:sp>
        <p:sp>
          <p:nvSpPr>
            <p:cNvPr id="113" name="Google Shape;113;p15"/>
            <p:cNvSpPr txBox="1"/>
            <p:nvPr/>
          </p:nvSpPr>
          <p:spPr>
            <a:xfrm>
              <a:off x="0" y="-38100"/>
              <a:ext cx="1205100" cy="191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14" name="Google Shape;114;p15"/>
          <p:cNvCxnSpPr/>
          <p:nvPr/>
        </p:nvCxnSpPr>
        <p:spPr>
          <a:xfrm rot="10800000">
            <a:off x="4812487" y="9244012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" name="Google Shape;115;p15"/>
          <p:cNvCxnSpPr/>
          <p:nvPr/>
        </p:nvCxnSpPr>
        <p:spPr>
          <a:xfrm rot="10800000">
            <a:off x="4812487" y="8407136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16" name="Google Shape;11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87850" y="286336"/>
            <a:ext cx="3785252" cy="3081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5"/>
          <p:cNvPicPr preferRelativeResize="0"/>
          <p:nvPr/>
        </p:nvPicPr>
        <p:blipFill rotWithShape="1">
          <a:blip r:embed="rId4">
            <a:alphaModFix/>
          </a:blip>
          <a:srcRect b="0" l="0" r="71668" t="0"/>
          <a:stretch/>
        </p:blipFill>
        <p:spPr>
          <a:xfrm>
            <a:off x="16766118" y="2192750"/>
            <a:ext cx="1521874" cy="295075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5"/>
          <p:cNvSpPr/>
          <p:nvPr>
            <p:ph idx="2" type="pic"/>
          </p:nvPr>
        </p:nvSpPr>
        <p:spPr>
          <a:xfrm>
            <a:off x="884000" y="5071325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15"/>
          <p:cNvSpPr/>
          <p:nvPr>
            <p:ph idx="3" type="pic"/>
          </p:nvPr>
        </p:nvSpPr>
        <p:spPr>
          <a:xfrm>
            <a:off x="9851550" y="5071413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Google Shape;120;p15"/>
          <p:cNvSpPr/>
          <p:nvPr>
            <p:ph idx="4" type="pic"/>
          </p:nvPr>
        </p:nvSpPr>
        <p:spPr>
          <a:xfrm>
            <a:off x="13841575" y="5107450"/>
            <a:ext cx="3405600" cy="4114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9">
  <p:cSld name="CUSTOM_6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/>
          <p:nvPr/>
        </p:nvSpPr>
        <p:spPr>
          <a:xfrm>
            <a:off x="1420716" y="4012440"/>
            <a:ext cx="210121" cy="300173"/>
          </a:xfrm>
          <a:custGeom>
            <a:rect b="b" l="l" r="r" t="t"/>
            <a:pathLst>
              <a:path extrusionOk="0" h="300173" w="210121">
                <a:moveTo>
                  <a:pt x="0" y="0"/>
                </a:moveTo>
                <a:lnTo>
                  <a:pt x="210121" y="0"/>
                </a:lnTo>
                <a:lnTo>
                  <a:pt x="210121" y="300174"/>
                </a:lnTo>
                <a:lnTo>
                  <a:pt x="0" y="3001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" name="Google Shape;124;p16"/>
          <p:cNvSpPr/>
          <p:nvPr/>
        </p:nvSpPr>
        <p:spPr>
          <a:xfrm>
            <a:off x="1394093" y="4964007"/>
            <a:ext cx="263367" cy="263367"/>
          </a:xfrm>
          <a:custGeom>
            <a:rect b="b" l="l" r="r" t="t"/>
            <a:pathLst>
              <a:path extrusionOk="0" h="263367" w="263367">
                <a:moveTo>
                  <a:pt x="0" y="0"/>
                </a:moveTo>
                <a:lnTo>
                  <a:pt x="263367" y="0"/>
                </a:lnTo>
                <a:lnTo>
                  <a:pt x="263367" y="263367"/>
                </a:lnTo>
                <a:lnTo>
                  <a:pt x="0" y="2633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" name="Google Shape;125;p16"/>
          <p:cNvSpPr/>
          <p:nvPr/>
        </p:nvSpPr>
        <p:spPr>
          <a:xfrm>
            <a:off x="1402712" y="5914002"/>
            <a:ext cx="246129" cy="169214"/>
          </a:xfrm>
          <a:custGeom>
            <a:rect b="b" l="l" r="r" t="t"/>
            <a:pathLst>
              <a:path extrusionOk="0" h="169214" w="246129">
                <a:moveTo>
                  <a:pt x="0" y="0"/>
                </a:moveTo>
                <a:lnTo>
                  <a:pt x="246129" y="0"/>
                </a:lnTo>
                <a:lnTo>
                  <a:pt x="246129" y="169214"/>
                </a:lnTo>
                <a:lnTo>
                  <a:pt x="0" y="1692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" name="Google Shape;126;p16"/>
          <p:cNvSpPr/>
          <p:nvPr/>
        </p:nvSpPr>
        <p:spPr>
          <a:xfrm>
            <a:off x="1389259" y="7657681"/>
            <a:ext cx="273035" cy="273035"/>
          </a:xfrm>
          <a:custGeom>
            <a:rect b="b" l="l" r="r" t="t"/>
            <a:pathLst>
              <a:path extrusionOk="0" h="273035" w="273035">
                <a:moveTo>
                  <a:pt x="0" y="0"/>
                </a:moveTo>
                <a:lnTo>
                  <a:pt x="273035" y="0"/>
                </a:lnTo>
                <a:lnTo>
                  <a:pt x="273035" y="273036"/>
                </a:lnTo>
                <a:lnTo>
                  <a:pt x="0" y="2730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" name="Google Shape;127;p16"/>
          <p:cNvSpPr/>
          <p:nvPr/>
        </p:nvSpPr>
        <p:spPr>
          <a:xfrm>
            <a:off x="1371402" y="6750960"/>
            <a:ext cx="308750" cy="277875"/>
          </a:xfrm>
          <a:custGeom>
            <a:rect b="b" l="l" r="r" t="t"/>
            <a:pathLst>
              <a:path extrusionOk="0" h="277875" w="308750">
                <a:moveTo>
                  <a:pt x="0" y="0"/>
                </a:moveTo>
                <a:lnTo>
                  <a:pt x="308750" y="0"/>
                </a:lnTo>
                <a:lnTo>
                  <a:pt x="308750" y="277875"/>
                </a:lnTo>
                <a:lnTo>
                  <a:pt x="0" y="2778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" name="Google Shape;128;p16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129" name="Google Shape;129;p16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" name="Google Shape;130;p16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" name="Google Shape;131;p16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2" name="Google Shape;132;p16"/>
          <p:cNvSpPr/>
          <p:nvPr>
            <p:ph idx="2" type="pic"/>
          </p:nvPr>
        </p:nvSpPr>
        <p:spPr>
          <a:xfrm>
            <a:off x="-750" y="-95325"/>
            <a:ext cx="5866200" cy="9339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CUSTOM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Google Shape;17;p3"/>
          <p:cNvCxnSpPr/>
          <p:nvPr/>
        </p:nvCxnSpPr>
        <p:spPr>
          <a:xfrm rot="10800000">
            <a:off x="4773600" y="967587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/>
          <p:nvPr/>
        </p:nvSpPr>
        <p:spPr>
          <a:xfrm>
            <a:off x="5791947" y="6634081"/>
            <a:ext cx="5781872" cy="1509141"/>
          </a:xfrm>
          <a:custGeom>
            <a:rect b="b" l="l" r="r" t="t"/>
            <a:pathLst>
              <a:path extrusionOk="0" h="647700" w="2481490">
                <a:moveTo>
                  <a:pt x="2170622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41300"/>
                </a:cubicBezTo>
                <a:cubicBezTo>
                  <a:pt x="0" y="322669"/>
                  <a:pt x="66279" y="417810"/>
                  <a:pt x="162037" y="461951"/>
                </a:cubicBezTo>
                <a:lnTo>
                  <a:pt x="162037" y="647700"/>
                </a:lnTo>
                <a:lnTo>
                  <a:pt x="353844" y="488232"/>
                </a:lnTo>
                <a:lnTo>
                  <a:pt x="2170622" y="488232"/>
                </a:lnTo>
                <a:cubicBezTo>
                  <a:pt x="2355041" y="488232"/>
                  <a:pt x="2481478" y="364720"/>
                  <a:pt x="2481478" y="241300"/>
                </a:cubicBezTo>
                <a:cubicBezTo>
                  <a:pt x="2481490" y="123512"/>
                  <a:pt x="2355041" y="0"/>
                  <a:pt x="2170622" y="0"/>
                </a:cubicBezTo>
                <a:close/>
              </a:path>
            </a:pathLst>
          </a:custGeom>
          <a:solidFill>
            <a:srgbClr val="7BA6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" name="Google Shape;19;p3"/>
          <p:cNvCxnSpPr/>
          <p:nvPr/>
        </p:nvCxnSpPr>
        <p:spPr>
          <a:xfrm rot="10800000">
            <a:off x="4773600" y="-42200"/>
            <a:ext cx="0" cy="104187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" name="Google Shape;20;p3"/>
          <p:cNvCxnSpPr/>
          <p:nvPr/>
        </p:nvCxnSpPr>
        <p:spPr>
          <a:xfrm rot="10800000">
            <a:off x="-3" y="7329915"/>
            <a:ext cx="47736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" name="Google Shape;21;p3"/>
          <p:cNvCxnSpPr/>
          <p:nvPr/>
        </p:nvCxnSpPr>
        <p:spPr>
          <a:xfrm rot="10800000">
            <a:off x="4773600" y="150582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725" y="536625"/>
            <a:ext cx="4434349" cy="638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 rotWithShape="1">
          <a:blip r:embed="rId4">
            <a:alphaModFix/>
          </a:blip>
          <a:srcRect b="50987" l="0" r="0" t="0"/>
          <a:stretch/>
        </p:blipFill>
        <p:spPr>
          <a:xfrm>
            <a:off x="660900" y="8117300"/>
            <a:ext cx="3222875" cy="2169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5">
            <a:alphaModFix/>
          </a:blip>
          <a:srcRect b="0" l="0" r="44641" t="0"/>
          <a:stretch/>
        </p:blipFill>
        <p:spPr>
          <a:xfrm>
            <a:off x="14442569" y="1505825"/>
            <a:ext cx="3845427" cy="57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 rotWithShape="1">
          <a:blip r:embed="rId6">
            <a:alphaModFix/>
          </a:blip>
          <a:srcRect b="4205" l="0" r="10881" t="0"/>
          <a:stretch/>
        </p:blipFill>
        <p:spPr>
          <a:xfrm>
            <a:off x="13134875" y="5212975"/>
            <a:ext cx="5153126" cy="5074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Slide">
  <p:cSld name="CUSTOM_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9;p4"/>
          <p:cNvCxnSpPr>
            <a:endCxn id="30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4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" name="Google Shape;32;p4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" name="Google Shape;33;p4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4" name="Google Shape;3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/>
          <p:nvPr>
            <p:ph idx="2" type="pic"/>
          </p:nvPr>
        </p:nvSpPr>
        <p:spPr>
          <a:xfrm>
            <a:off x="554750" y="-11350"/>
            <a:ext cx="3463500" cy="7979100"/>
          </a:xfrm>
          <a:prstGeom prst="rect">
            <a:avLst/>
          </a:prstGeom>
          <a:noFill/>
          <a:ln>
            <a:noFill/>
          </a:ln>
        </p:spPr>
      </p:sp>
      <p:sp>
        <p:nvSpPr>
          <p:cNvPr id="36" name="Google Shape;36;p4"/>
          <p:cNvSpPr/>
          <p:nvPr>
            <p:ph idx="3" type="pic"/>
          </p:nvPr>
        </p:nvSpPr>
        <p:spPr>
          <a:xfrm>
            <a:off x="13819725" y="-575"/>
            <a:ext cx="4468200" cy="3977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allery">
  <p:cSld name="CUSTOM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/>
          <p:nvPr/>
        </p:nvSpPr>
        <p:spPr>
          <a:xfrm>
            <a:off x="0" y="75"/>
            <a:ext cx="10813126" cy="10285526"/>
          </a:xfrm>
          <a:custGeom>
            <a:rect b="b" l="l" r="r" t="t"/>
            <a:pathLst>
              <a:path extrusionOk="0" h="2899373" w="2908709">
                <a:moveTo>
                  <a:pt x="0" y="0"/>
                </a:moveTo>
                <a:lnTo>
                  <a:pt x="2908709" y="0"/>
                </a:lnTo>
                <a:lnTo>
                  <a:pt x="2908709" y="2899373"/>
                </a:lnTo>
                <a:lnTo>
                  <a:pt x="0" y="2899373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40" name="Google Shape;40;p5"/>
          <p:cNvCxnSpPr/>
          <p:nvPr/>
        </p:nvCxnSpPr>
        <p:spPr>
          <a:xfrm rot="10800000">
            <a:off x="16077725" y="19875"/>
            <a:ext cx="0" cy="103719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" name="Google Shape;41;p5"/>
          <p:cNvCxnSpPr/>
          <p:nvPr/>
        </p:nvCxnSpPr>
        <p:spPr>
          <a:xfrm rot="10800000">
            <a:off x="10811250" y="4491975"/>
            <a:ext cx="7442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42" name="Google Shape;42;p5"/>
          <p:cNvPicPr preferRelativeResize="0"/>
          <p:nvPr/>
        </p:nvPicPr>
        <p:blipFill rotWithShape="1">
          <a:blip r:embed="rId3">
            <a:alphaModFix/>
          </a:blip>
          <a:srcRect b="0" l="0" r="61446" t="2884"/>
          <a:stretch/>
        </p:blipFill>
        <p:spPr>
          <a:xfrm>
            <a:off x="16766625" y="0"/>
            <a:ext cx="1521373" cy="4397076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5"/>
          <p:cNvSpPr/>
          <p:nvPr>
            <p:ph idx="2" type="pic"/>
          </p:nvPr>
        </p:nvSpPr>
        <p:spPr>
          <a:xfrm>
            <a:off x="0" y="0"/>
            <a:ext cx="5122200" cy="5245500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5"/>
          <p:cNvSpPr/>
          <p:nvPr>
            <p:ph idx="3" type="pic"/>
          </p:nvPr>
        </p:nvSpPr>
        <p:spPr>
          <a:xfrm>
            <a:off x="11497600" y="4491975"/>
            <a:ext cx="4672200" cy="57951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5"/>
          <p:cNvSpPr/>
          <p:nvPr>
            <p:ph idx="4" type="pic"/>
          </p:nvPr>
        </p:nvSpPr>
        <p:spPr>
          <a:xfrm>
            <a:off x="5403600" y="0"/>
            <a:ext cx="5122200" cy="29439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5"/>
          <p:cNvSpPr/>
          <p:nvPr>
            <p:ph idx="5" type="pic"/>
          </p:nvPr>
        </p:nvSpPr>
        <p:spPr>
          <a:xfrm>
            <a:off x="5418750" y="3214875"/>
            <a:ext cx="5122200" cy="70722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5"/>
          <p:cNvSpPr/>
          <p:nvPr>
            <p:ph idx="6" type="pic"/>
          </p:nvPr>
        </p:nvSpPr>
        <p:spPr>
          <a:xfrm>
            <a:off x="13125" y="5601950"/>
            <a:ext cx="5122200" cy="468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CUSTOM_3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6"/>
          <p:cNvPicPr preferRelativeResize="0"/>
          <p:nvPr/>
        </p:nvPicPr>
        <p:blipFill rotWithShape="1">
          <a:blip r:embed="rId3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" name="Google Shape;51;p6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2" name="Google Shape;52;p6"/>
          <p:cNvPicPr preferRelativeResize="0"/>
          <p:nvPr/>
        </p:nvPicPr>
        <p:blipFill rotWithShape="1">
          <a:blip r:embed="rId4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929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4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8" name="Google Shape;58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16738" y="1775961"/>
            <a:ext cx="4207049" cy="5038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7"/>
          <p:cNvSpPr/>
          <p:nvPr>
            <p:ph idx="2" type="pic"/>
          </p:nvPr>
        </p:nvSpPr>
        <p:spPr>
          <a:xfrm>
            <a:off x="11260600" y="7084750"/>
            <a:ext cx="7119300" cy="3205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">
  <p:cSld name="CUSTOM_4_1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8"/>
          <p:cNvSpPr/>
          <p:nvPr/>
        </p:nvSpPr>
        <p:spPr>
          <a:xfrm>
            <a:off x="9144000" y="8075"/>
            <a:ext cx="9146797" cy="10328029"/>
          </a:xfrm>
          <a:custGeom>
            <a:rect b="b" l="l" r="r" t="t"/>
            <a:pathLst>
              <a:path extrusionOk="0" h="2905212" w="2784413">
                <a:moveTo>
                  <a:pt x="0" y="0"/>
                </a:moveTo>
                <a:lnTo>
                  <a:pt x="2784413" y="0"/>
                </a:lnTo>
                <a:lnTo>
                  <a:pt x="2784413" y="2905212"/>
                </a:lnTo>
                <a:lnTo>
                  <a:pt x="0" y="290521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65" name="Google Shape;65;p8"/>
          <p:cNvCxnSpPr/>
          <p:nvPr/>
        </p:nvCxnSpPr>
        <p:spPr>
          <a:xfrm rot="10800000">
            <a:off x="853150" y="10625"/>
            <a:ext cx="0" cy="103293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6" name="Google Shape;66;p8"/>
          <p:cNvCxnSpPr/>
          <p:nvPr/>
        </p:nvCxnSpPr>
        <p:spPr>
          <a:xfrm rot="10800000">
            <a:off x="-65700" y="9258300"/>
            <a:ext cx="92097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67" name="Google Shape;67;p8"/>
          <p:cNvPicPr preferRelativeResize="0"/>
          <p:nvPr/>
        </p:nvPicPr>
        <p:blipFill rotWithShape="1">
          <a:blip r:embed="rId3">
            <a:alphaModFix/>
          </a:blip>
          <a:srcRect b="28160" l="0" r="0" t="0"/>
          <a:stretch/>
        </p:blipFill>
        <p:spPr>
          <a:xfrm>
            <a:off x="11205300" y="8250775"/>
            <a:ext cx="5298862" cy="2089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8"/>
          <p:cNvPicPr preferRelativeResize="0"/>
          <p:nvPr/>
        </p:nvPicPr>
        <p:blipFill rotWithShape="1">
          <a:blip r:embed="rId4">
            <a:alphaModFix/>
          </a:blip>
          <a:srcRect b="0" l="0" r="0" t="7791"/>
          <a:stretch/>
        </p:blipFill>
        <p:spPr>
          <a:xfrm>
            <a:off x="10969125" y="0"/>
            <a:ext cx="5771203" cy="372897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8"/>
          <p:cNvSpPr/>
          <p:nvPr>
            <p:ph idx="2" type="pic"/>
          </p:nvPr>
        </p:nvSpPr>
        <p:spPr>
          <a:xfrm>
            <a:off x="10250775" y="969700"/>
            <a:ext cx="7119300" cy="8051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2">
  <p:cSld name="CUSTOM_4_1_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" name="Google Shape;72;p9"/>
          <p:cNvGrpSpPr/>
          <p:nvPr/>
        </p:nvGrpSpPr>
        <p:grpSpPr>
          <a:xfrm>
            <a:off x="6416500" y="-73548"/>
            <a:ext cx="5454986" cy="10360550"/>
            <a:chOff x="19050" y="74"/>
            <a:chExt cx="7273315" cy="14802900"/>
          </a:xfrm>
        </p:grpSpPr>
        <p:cxnSp>
          <p:nvCxnSpPr>
            <p:cNvPr id="73" name="Google Shape;73;p9"/>
            <p:cNvCxnSpPr/>
            <p:nvPr/>
          </p:nvCxnSpPr>
          <p:spPr>
            <a:xfrm rot="10800000">
              <a:off x="19050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" name="Google Shape;74;p9"/>
            <p:cNvCxnSpPr/>
            <p:nvPr/>
          </p:nvCxnSpPr>
          <p:spPr>
            <a:xfrm rot="10800000">
              <a:off x="7292365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75" name="Google Shape;75;p9"/>
          <p:cNvSpPr/>
          <p:nvPr/>
        </p:nvSpPr>
        <p:spPr>
          <a:xfrm>
            <a:off x="7099847" y="3245122"/>
            <a:ext cx="4088308" cy="3796757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CD2424"/>
          </a:solidFill>
          <a:ln>
            <a:noFill/>
          </a:ln>
        </p:spPr>
      </p:sp>
      <p:sp>
        <p:nvSpPr>
          <p:cNvPr id="76" name="Google Shape;76;p9"/>
          <p:cNvSpPr/>
          <p:nvPr>
            <p:ph idx="2" type="pic"/>
          </p:nvPr>
        </p:nvSpPr>
        <p:spPr>
          <a:xfrm>
            <a:off x="0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9"/>
          <p:cNvSpPr/>
          <p:nvPr>
            <p:ph idx="3" type="pic"/>
          </p:nvPr>
        </p:nvSpPr>
        <p:spPr>
          <a:xfrm>
            <a:off x="-3350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9"/>
          <p:cNvSpPr/>
          <p:nvPr>
            <p:ph idx="4" type="pic"/>
          </p:nvPr>
        </p:nvSpPr>
        <p:spPr>
          <a:xfrm>
            <a:off x="11885725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9"/>
          <p:cNvSpPr/>
          <p:nvPr>
            <p:ph idx="5" type="pic"/>
          </p:nvPr>
        </p:nvSpPr>
        <p:spPr>
          <a:xfrm>
            <a:off x="11882375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3">
  <p:cSld name="CUSTOM_4_1_1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/>
          <p:nvPr/>
        </p:nvSpPr>
        <p:spPr>
          <a:xfrm>
            <a:off x="9618402" y="1195153"/>
            <a:ext cx="5766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83" name="Google Shape;83;p10"/>
          <p:cNvGrpSpPr/>
          <p:nvPr/>
        </p:nvGrpSpPr>
        <p:grpSpPr>
          <a:xfrm>
            <a:off x="2909622" y="1050491"/>
            <a:ext cx="5765972" cy="8041834"/>
            <a:chOff x="0" y="-38100"/>
            <a:chExt cx="1518600" cy="2118000"/>
          </a:xfrm>
        </p:grpSpPr>
        <p:sp>
          <p:nvSpPr>
            <p:cNvPr id="84" name="Google Shape;84;p10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85" name="Google Shape;85;p10"/>
            <p:cNvSpPr txBox="1"/>
            <p:nvPr/>
          </p:nvSpPr>
          <p:spPr>
            <a:xfrm>
              <a:off x="0" y="-38100"/>
              <a:ext cx="1518600" cy="21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ic Didone"/>
              <a:buNone/>
              <a:defRPr i="0" sz="4400" u="none" cap="none" strike="noStrike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Char char="•"/>
              <a:defRPr i="0" sz="3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Char char="–"/>
              <a:defRPr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•"/>
              <a:defRPr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–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»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mc:AlternateContent>
    <mc:Choice Requires="p14">
      <p:transition spd="slow" p14:dur="1000">
        <p:push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4.png"/><Relationship Id="rId6" Type="http://schemas.openxmlformats.org/officeDocument/2006/relationships/image" Target="../media/image2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png"/><Relationship Id="rId4" Type="http://schemas.openxmlformats.org/officeDocument/2006/relationships/image" Target="../media/image12.png"/><Relationship Id="rId5" Type="http://schemas.openxmlformats.org/officeDocument/2006/relationships/image" Target="../media/image33.png"/><Relationship Id="rId6" Type="http://schemas.openxmlformats.org/officeDocument/2006/relationships/image" Target="../media/image3.png"/><Relationship Id="rId7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5.png"/><Relationship Id="rId4" Type="http://schemas.openxmlformats.org/officeDocument/2006/relationships/image" Target="../media/image12.png"/><Relationship Id="rId5" Type="http://schemas.openxmlformats.org/officeDocument/2006/relationships/image" Target="../media/image3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png"/><Relationship Id="rId4" Type="http://schemas.openxmlformats.org/officeDocument/2006/relationships/image" Target="../media/image23.png"/><Relationship Id="rId5" Type="http://schemas.openxmlformats.org/officeDocument/2006/relationships/image" Target="../media/image35.png"/><Relationship Id="rId6" Type="http://schemas.openxmlformats.org/officeDocument/2006/relationships/image" Target="../media/image42.png"/><Relationship Id="rId7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png"/><Relationship Id="rId4" Type="http://schemas.openxmlformats.org/officeDocument/2006/relationships/image" Target="../media/image39.png"/><Relationship Id="rId5" Type="http://schemas.openxmlformats.org/officeDocument/2006/relationships/image" Target="../media/image41.png"/><Relationship Id="rId6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Relationship Id="rId4" Type="http://schemas.openxmlformats.org/officeDocument/2006/relationships/image" Target="../media/image3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3.png"/><Relationship Id="rId4" Type="http://schemas.openxmlformats.org/officeDocument/2006/relationships/image" Target="../media/image4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Relationship Id="rId4" Type="http://schemas.openxmlformats.org/officeDocument/2006/relationships/image" Target="../media/image39.png"/><Relationship Id="rId5" Type="http://schemas.openxmlformats.org/officeDocument/2006/relationships/image" Target="../media/image41.png"/><Relationship Id="rId6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Google Shape;137;p1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8" name="Google Shape;138;p1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39" name="Google Shape;13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4125" y="1848375"/>
            <a:ext cx="6334875" cy="7587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7"/>
          <p:cNvSpPr/>
          <p:nvPr/>
        </p:nvSpPr>
        <p:spPr>
          <a:xfrm>
            <a:off x="359525" y="6324438"/>
            <a:ext cx="10390695" cy="1162464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143" name="Google Shape;143;p17"/>
          <p:cNvSpPr txBox="1"/>
          <p:nvPr/>
        </p:nvSpPr>
        <p:spPr>
          <a:xfrm>
            <a:off x="408350" y="6458863"/>
            <a:ext cx="10252200" cy="9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3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Workshop 1: Orientation</a:t>
            </a:r>
            <a:endParaRPr sz="700"/>
          </a:p>
        </p:txBody>
      </p:sp>
      <p:sp>
        <p:nvSpPr>
          <p:cNvPr id="144" name="Google Shape;144;p17"/>
          <p:cNvSpPr txBox="1"/>
          <p:nvPr/>
        </p:nvSpPr>
        <p:spPr>
          <a:xfrm>
            <a:off x="-117525" y="3919063"/>
            <a:ext cx="11344800" cy="25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Storyhouse</a:t>
            </a:r>
            <a:endParaRPr sz="16500"/>
          </a:p>
        </p:txBody>
      </p:sp>
      <p:pic>
        <p:nvPicPr>
          <p:cNvPr id="145" name="Google Shape;14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6950" y="251825"/>
            <a:ext cx="5272049" cy="1056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7"/>
          <p:cNvSpPr txBox="1"/>
          <p:nvPr/>
        </p:nvSpPr>
        <p:spPr>
          <a:xfrm>
            <a:off x="408350" y="2884750"/>
            <a:ext cx="113448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Welcome to</a:t>
            </a:r>
            <a:endParaRPr sz="10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6"/>
          <p:cNvSpPr txBox="1"/>
          <p:nvPr/>
        </p:nvSpPr>
        <p:spPr>
          <a:xfrm>
            <a:off x="1915405" y="2631925"/>
            <a:ext cx="10403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Never have I ever...</a:t>
            </a:r>
            <a:endParaRPr/>
          </a:p>
        </p:txBody>
      </p:sp>
      <p:sp>
        <p:nvSpPr>
          <p:cNvPr id="215" name="Google Shape;215;p26"/>
          <p:cNvSpPr txBox="1"/>
          <p:nvPr/>
        </p:nvSpPr>
        <p:spPr>
          <a:xfrm>
            <a:off x="1915403" y="3799050"/>
            <a:ext cx="15072300" cy="24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1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gotten a tattoo</a:t>
            </a:r>
            <a:endParaRPr sz="3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7"/>
          <p:cNvSpPr txBox="1"/>
          <p:nvPr/>
        </p:nvSpPr>
        <p:spPr>
          <a:xfrm>
            <a:off x="1915405" y="2631925"/>
            <a:ext cx="10403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Never have I ever...</a:t>
            </a:r>
            <a:endParaRPr/>
          </a:p>
        </p:txBody>
      </p:sp>
      <p:sp>
        <p:nvSpPr>
          <p:cNvPr id="221" name="Google Shape;221;p27"/>
          <p:cNvSpPr txBox="1"/>
          <p:nvPr/>
        </p:nvSpPr>
        <p:spPr>
          <a:xfrm>
            <a:off x="1915403" y="3799050"/>
            <a:ext cx="150723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run a marathon</a:t>
            </a:r>
            <a:endParaRPr sz="19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8"/>
          <p:cNvSpPr txBox="1"/>
          <p:nvPr/>
        </p:nvSpPr>
        <p:spPr>
          <a:xfrm>
            <a:off x="1915405" y="2631925"/>
            <a:ext cx="10403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Never have I ever...</a:t>
            </a:r>
            <a:endParaRPr/>
          </a:p>
        </p:txBody>
      </p:sp>
      <p:sp>
        <p:nvSpPr>
          <p:cNvPr id="227" name="Google Shape;227;p28"/>
          <p:cNvSpPr txBox="1"/>
          <p:nvPr/>
        </p:nvSpPr>
        <p:spPr>
          <a:xfrm>
            <a:off x="1915403" y="3799050"/>
            <a:ext cx="15072300" cy="60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made a speech in front of 100 people or more</a:t>
            </a:r>
            <a:endParaRPr sz="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9"/>
          <p:cNvSpPr txBox="1"/>
          <p:nvPr/>
        </p:nvSpPr>
        <p:spPr>
          <a:xfrm>
            <a:off x="1915405" y="2631925"/>
            <a:ext cx="10403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Never have I ever...</a:t>
            </a:r>
            <a:endParaRPr/>
          </a:p>
        </p:txBody>
      </p:sp>
      <p:sp>
        <p:nvSpPr>
          <p:cNvPr id="233" name="Google Shape;233;p29"/>
          <p:cNvSpPr txBox="1"/>
          <p:nvPr/>
        </p:nvSpPr>
        <p:spPr>
          <a:xfrm>
            <a:off x="1915403" y="3799050"/>
            <a:ext cx="15072300" cy="24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1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regifted a gift</a:t>
            </a:r>
            <a:endParaRPr sz="3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0"/>
          <p:cNvSpPr txBox="1"/>
          <p:nvPr/>
        </p:nvSpPr>
        <p:spPr>
          <a:xfrm>
            <a:off x="1915405" y="2631925"/>
            <a:ext cx="10403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Never have I ever...</a:t>
            </a:r>
            <a:endParaRPr/>
          </a:p>
        </p:txBody>
      </p:sp>
      <p:sp>
        <p:nvSpPr>
          <p:cNvPr id="239" name="Google Shape;239;p30"/>
          <p:cNvSpPr txBox="1"/>
          <p:nvPr/>
        </p:nvSpPr>
        <p:spPr>
          <a:xfrm>
            <a:off x="1915403" y="3799050"/>
            <a:ext cx="15072300" cy="46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lied when playing this game</a:t>
            </a:r>
            <a:endParaRPr sz="19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1"/>
          <p:cNvPicPr preferRelativeResize="0"/>
          <p:nvPr/>
        </p:nvPicPr>
        <p:blipFill rotWithShape="1">
          <a:blip r:embed="rId4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1"/>
          <p:cNvSpPr txBox="1"/>
          <p:nvPr/>
        </p:nvSpPr>
        <p:spPr>
          <a:xfrm>
            <a:off x="1159498" y="8155701"/>
            <a:ext cx="53754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James Shelley</a:t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247" name="Google Shape;247;p31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248" name="Google Shape;248;p31"/>
          <p:cNvGrpSpPr/>
          <p:nvPr/>
        </p:nvGrpSpPr>
        <p:grpSpPr>
          <a:xfrm>
            <a:off x="724625" y="3839164"/>
            <a:ext cx="12721662" cy="3912522"/>
            <a:chOff x="0" y="0"/>
            <a:chExt cx="2745406" cy="731846"/>
          </a:xfrm>
        </p:grpSpPr>
        <p:sp>
          <p:nvSpPr>
            <p:cNvPr id="249" name="Google Shape;249;p31"/>
            <p:cNvSpPr/>
            <p:nvPr/>
          </p:nvSpPr>
          <p:spPr>
            <a:xfrm>
              <a:off x="0" y="0"/>
              <a:ext cx="2745406" cy="731846"/>
            </a:xfrm>
            <a:custGeom>
              <a:rect b="b" l="l" r="r" t="t"/>
              <a:pathLst>
                <a:path extrusionOk="0" h="731846" w="2745406">
                  <a:moveTo>
                    <a:pt x="2430043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87111"/>
                  </a:cubicBezTo>
                  <a:cubicBezTo>
                    <a:pt x="0" y="406815"/>
                    <a:pt x="66279" y="501956"/>
                    <a:pt x="162037" y="546097"/>
                  </a:cubicBezTo>
                  <a:lnTo>
                    <a:pt x="162037" y="731846"/>
                  </a:lnTo>
                  <a:lnTo>
                    <a:pt x="353844" y="572379"/>
                  </a:lnTo>
                  <a:lnTo>
                    <a:pt x="2430043" y="572379"/>
                  </a:lnTo>
                  <a:cubicBezTo>
                    <a:pt x="2618957" y="572379"/>
                    <a:pt x="2745394" y="448866"/>
                    <a:pt x="2745394" y="287098"/>
                  </a:cubicBezTo>
                  <a:cubicBezTo>
                    <a:pt x="2745406" y="123512"/>
                    <a:pt x="2618957" y="0"/>
                    <a:pt x="2430043" y="0"/>
                  </a:cubicBezTo>
                  <a:close/>
                </a:path>
              </a:pathLst>
            </a:custGeom>
            <a:solidFill>
              <a:srgbClr val="F8F5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31"/>
            <p:cNvSpPr txBox="1"/>
            <p:nvPr/>
          </p:nvSpPr>
          <p:spPr>
            <a:xfrm>
              <a:off x="0" y="0"/>
              <a:ext cx="2745300" cy="54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90147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1" name="Google Shape;251;p31"/>
          <p:cNvSpPr txBox="1"/>
          <p:nvPr/>
        </p:nvSpPr>
        <p:spPr>
          <a:xfrm>
            <a:off x="1616700" y="1959925"/>
            <a:ext cx="10291800" cy="15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5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T</a:t>
            </a:r>
            <a:r>
              <a:rPr lang="en-US" sz="5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o bring science </a:t>
            </a:r>
            <a:r>
              <a:rPr lang="en-US" sz="5500" u="sng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out of academia</a:t>
            </a:r>
            <a:r>
              <a:rPr lang="en-US" sz="5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, it needs to engage with</a:t>
            </a:r>
            <a:endParaRPr/>
          </a:p>
        </p:txBody>
      </p:sp>
      <p:sp>
        <p:nvSpPr>
          <p:cNvPr id="252" name="Google Shape;252;p31"/>
          <p:cNvSpPr txBox="1"/>
          <p:nvPr/>
        </p:nvSpPr>
        <p:spPr>
          <a:xfrm>
            <a:off x="1626350" y="4154213"/>
            <a:ext cx="11070600" cy="25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real beliefs, priorities, &amp; experiences</a:t>
            </a:r>
            <a:r>
              <a:rPr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 of people who are not just scientists.</a:t>
            </a:r>
            <a:endParaRPr sz="1000"/>
          </a:p>
        </p:txBody>
      </p:sp>
      <p:sp>
        <p:nvSpPr>
          <p:cNvPr id="253" name="Google Shape;253;p31"/>
          <p:cNvSpPr txBox="1"/>
          <p:nvPr/>
        </p:nvSpPr>
        <p:spPr>
          <a:xfrm>
            <a:off x="1040269" y="222472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sp>
        <p:nvSpPr>
          <p:cNvPr id="254" name="Google Shape;254;p31"/>
          <p:cNvSpPr txBox="1"/>
          <p:nvPr/>
        </p:nvSpPr>
        <p:spPr>
          <a:xfrm>
            <a:off x="12452233" y="6696075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pic>
        <p:nvPicPr>
          <p:cNvPr id="255" name="Google Shape;255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8000" y="8184512"/>
            <a:ext cx="1301151" cy="570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31"/>
          <p:cNvPicPr preferRelativeResize="0"/>
          <p:nvPr/>
        </p:nvPicPr>
        <p:blipFill rotWithShape="1">
          <a:blip r:embed="rId6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6787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2" name="Google Shape;262;p32"/>
          <p:cNvCxnSpPr/>
          <p:nvPr/>
        </p:nvCxnSpPr>
        <p:spPr>
          <a:xfrm>
            <a:off x="5688375" y="5199875"/>
            <a:ext cx="6787500" cy="0"/>
          </a:xfrm>
          <a:prstGeom prst="straightConnector1">
            <a:avLst/>
          </a:prstGeom>
          <a:noFill/>
          <a:ln cap="flat" cmpd="sng" w="76200">
            <a:solidFill>
              <a:srgbClr val="CF1014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263" name="Google Shape;263;p32"/>
          <p:cNvSpPr txBox="1"/>
          <p:nvPr/>
        </p:nvSpPr>
        <p:spPr>
          <a:xfrm>
            <a:off x="1023025" y="4173750"/>
            <a:ext cx="45714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300">
                <a:solidFill>
                  <a:srgbClr val="CF101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New knowledge</a:t>
            </a:r>
            <a:endParaRPr sz="5500">
              <a:solidFill>
                <a:srgbClr val="CF1014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64" name="Google Shape;264;p32"/>
          <p:cNvSpPr txBox="1"/>
          <p:nvPr/>
        </p:nvSpPr>
        <p:spPr>
          <a:xfrm>
            <a:off x="7744549" y="4487275"/>
            <a:ext cx="32217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Stories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65" name="Google Shape;265;p32"/>
          <p:cNvSpPr txBox="1"/>
          <p:nvPr/>
        </p:nvSpPr>
        <p:spPr>
          <a:xfrm>
            <a:off x="12848125" y="3688950"/>
            <a:ext cx="4571400" cy="29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3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People who can act upon it</a:t>
            </a:r>
            <a:endParaRPr sz="55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66" name="Google Shape;266;p32"/>
          <p:cNvSpPr/>
          <p:nvPr/>
        </p:nvSpPr>
        <p:spPr>
          <a:xfrm>
            <a:off x="3739000" y="2759587"/>
            <a:ext cx="2636179" cy="1823554"/>
          </a:xfrm>
          <a:custGeom>
            <a:rect b="b" l="l" r="r" t="t"/>
            <a:pathLst>
              <a:path extrusionOk="0" h="84551" w="139039">
                <a:moveTo>
                  <a:pt x="51670" y="84551"/>
                </a:moveTo>
                <a:lnTo>
                  <a:pt x="139039" y="46033"/>
                </a:lnTo>
                <a:lnTo>
                  <a:pt x="0" y="0"/>
                </a:lnTo>
              </a:path>
            </a:pathLst>
          </a:custGeom>
          <a:noFill/>
          <a:ln cap="flat" cmpd="sng" w="76200">
            <a:solidFill>
              <a:srgbClr val="999999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267" name="Google Shape;267;p32"/>
          <p:cNvSpPr/>
          <p:nvPr/>
        </p:nvSpPr>
        <p:spPr>
          <a:xfrm>
            <a:off x="5199555" y="6123194"/>
            <a:ext cx="1175596" cy="1965382"/>
          </a:xfrm>
          <a:custGeom>
            <a:rect b="b" l="l" r="r" t="t"/>
            <a:pathLst>
              <a:path extrusionOk="0" h="91127" w="62004">
                <a:moveTo>
                  <a:pt x="8456" y="0"/>
                </a:moveTo>
                <a:lnTo>
                  <a:pt x="62004" y="32881"/>
                </a:lnTo>
                <a:lnTo>
                  <a:pt x="0" y="91127"/>
                </a:lnTo>
              </a:path>
            </a:pathLst>
          </a:custGeom>
          <a:noFill/>
          <a:ln cap="flat" cmpd="sng" w="76200">
            <a:solidFill>
              <a:srgbClr val="999999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268" name="Google Shape;268;p32"/>
          <p:cNvSpPr/>
          <p:nvPr/>
        </p:nvSpPr>
        <p:spPr>
          <a:xfrm>
            <a:off x="4469287" y="1888300"/>
            <a:ext cx="1923701" cy="2512441"/>
          </a:xfrm>
          <a:custGeom>
            <a:rect b="b" l="l" r="r" t="t"/>
            <a:pathLst>
              <a:path extrusionOk="0" h="116492" w="101461">
                <a:moveTo>
                  <a:pt x="1879" y="116492"/>
                </a:moveTo>
                <a:lnTo>
                  <a:pt x="101461" y="33820"/>
                </a:lnTo>
                <a:lnTo>
                  <a:pt x="0" y="0"/>
                </a:lnTo>
              </a:path>
            </a:pathLst>
          </a:custGeom>
          <a:noFill/>
          <a:ln cap="flat" cmpd="sng" w="76200">
            <a:solidFill>
              <a:srgbClr val="999999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269" name="Google Shape;269;p32"/>
          <p:cNvSpPr/>
          <p:nvPr/>
        </p:nvSpPr>
        <p:spPr>
          <a:xfrm>
            <a:off x="5288627" y="6285303"/>
            <a:ext cx="1086522" cy="2836622"/>
          </a:xfrm>
          <a:custGeom>
            <a:rect b="b" l="l" r="r" t="t"/>
            <a:pathLst>
              <a:path extrusionOk="0" h="131523" w="57306">
                <a:moveTo>
                  <a:pt x="0" y="0"/>
                </a:moveTo>
                <a:lnTo>
                  <a:pt x="57306" y="82672"/>
                </a:lnTo>
                <a:lnTo>
                  <a:pt x="9394" y="131523"/>
                </a:lnTo>
              </a:path>
            </a:pathLst>
          </a:custGeom>
          <a:noFill/>
          <a:ln cap="flat" cmpd="sng" w="76200">
            <a:solidFill>
              <a:srgbClr val="999999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270" name="Google Shape;270;p32"/>
          <p:cNvSpPr txBox="1"/>
          <p:nvPr/>
        </p:nvSpPr>
        <p:spPr>
          <a:xfrm>
            <a:off x="12534684" y="2861600"/>
            <a:ext cx="225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Policymakers</a:t>
            </a:r>
            <a:endParaRPr sz="1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71" name="Google Shape;271;p32"/>
          <p:cNvSpPr txBox="1"/>
          <p:nvPr/>
        </p:nvSpPr>
        <p:spPr>
          <a:xfrm>
            <a:off x="15478159" y="2248825"/>
            <a:ext cx="225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Clinicians</a:t>
            </a:r>
            <a:endParaRPr sz="1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72" name="Google Shape;272;p32"/>
          <p:cNvSpPr txBox="1"/>
          <p:nvPr/>
        </p:nvSpPr>
        <p:spPr>
          <a:xfrm>
            <a:off x="15780071" y="6598050"/>
            <a:ext cx="2254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Social service agencies</a:t>
            </a:r>
            <a:endParaRPr sz="1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73" name="Google Shape;273;p32"/>
          <p:cNvSpPr txBox="1"/>
          <p:nvPr/>
        </p:nvSpPr>
        <p:spPr>
          <a:xfrm>
            <a:off x="12720596" y="7334150"/>
            <a:ext cx="2254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Industry collaborators</a:t>
            </a:r>
            <a:endParaRPr sz="1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74" name="Google Shape;274;p32"/>
          <p:cNvSpPr txBox="1"/>
          <p:nvPr/>
        </p:nvSpPr>
        <p:spPr>
          <a:xfrm>
            <a:off x="13450359" y="1251413"/>
            <a:ext cx="2254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Professional associations</a:t>
            </a:r>
            <a:endParaRPr sz="1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75" name="Google Shape;275;p32"/>
          <p:cNvSpPr txBox="1"/>
          <p:nvPr/>
        </p:nvSpPr>
        <p:spPr>
          <a:xfrm>
            <a:off x="14542775" y="8398700"/>
            <a:ext cx="2943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People who were subjects of the research</a:t>
            </a:r>
            <a:endParaRPr sz="1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3"/>
          <p:cNvSpPr txBox="1"/>
          <p:nvPr/>
        </p:nvSpPr>
        <p:spPr>
          <a:xfrm>
            <a:off x="7744549" y="4487275"/>
            <a:ext cx="32217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Stories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81" name="Google Shape;281;p33"/>
          <p:cNvSpPr txBox="1"/>
          <p:nvPr/>
        </p:nvSpPr>
        <p:spPr>
          <a:xfrm>
            <a:off x="711475" y="2242650"/>
            <a:ext cx="54753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Personal anecdote</a:t>
            </a:r>
            <a:endParaRPr sz="3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82" name="Google Shape;282;p33"/>
          <p:cNvSpPr txBox="1"/>
          <p:nvPr/>
        </p:nvSpPr>
        <p:spPr>
          <a:xfrm>
            <a:off x="274125" y="3172500"/>
            <a:ext cx="56694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Fictional story</a:t>
            </a:r>
            <a:endParaRPr sz="3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83" name="Google Shape;283;p33"/>
          <p:cNvSpPr txBox="1"/>
          <p:nvPr/>
        </p:nvSpPr>
        <p:spPr>
          <a:xfrm>
            <a:off x="815776" y="5137738"/>
            <a:ext cx="45861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Ted-Talk style</a:t>
            </a:r>
            <a:endParaRPr sz="3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84" name="Google Shape;284;p33"/>
          <p:cNvSpPr txBox="1"/>
          <p:nvPr/>
        </p:nvSpPr>
        <p:spPr>
          <a:xfrm>
            <a:off x="815776" y="6173150"/>
            <a:ext cx="45861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Spoken word poetry</a:t>
            </a:r>
            <a:endParaRPr sz="3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85" name="Google Shape;285;p33"/>
          <p:cNvSpPr txBox="1"/>
          <p:nvPr/>
        </p:nvSpPr>
        <p:spPr>
          <a:xfrm>
            <a:off x="274125" y="4102350"/>
            <a:ext cx="56694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First-person POV</a:t>
            </a:r>
            <a:endParaRPr sz="44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86" name="Google Shape;286;p33"/>
          <p:cNvSpPr txBox="1"/>
          <p:nvPr/>
        </p:nvSpPr>
        <p:spPr>
          <a:xfrm>
            <a:off x="711476" y="7758225"/>
            <a:ext cx="45861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…and more!</a:t>
            </a:r>
            <a:endParaRPr sz="3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287" name="Google Shape;28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70600" y="2258364"/>
            <a:ext cx="5893601" cy="640705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33"/>
          <p:cNvSpPr txBox="1"/>
          <p:nvPr/>
        </p:nvSpPr>
        <p:spPr>
          <a:xfrm>
            <a:off x="12040750" y="1386738"/>
            <a:ext cx="61533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storyhouse.substack.com</a:t>
            </a:r>
            <a:endParaRPr sz="37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34"/>
          <p:cNvPicPr preferRelativeResize="0"/>
          <p:nvPr/>
        </p:nvPicPr>
        <p:blipFill rotWithShape="1">
          <a:blip r:embed="rId4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5" name="Google Shape;295;p34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96" name="Google Shape;296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925" y="-1"/>
            <a:ext cx="18192150" cy="10019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35"/>
          <p:cNvSpPr txBox="1"/>
          <p:nvPr/>
        </p:nvSpPr>
        <p:spPr>
          <a:xfrm>
            <a:off x="2530100" y="4925225"/>
            <a:ext cx="3624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Antic Didone"/>
                <a:ea typeface="Antic Didone"/>
                <a:cs typeface="Antic Didone"/>
                <a:sym typeface="Antic Didone"/>
              </a:rPr>
              <a:t>Week 1-4</a:t>
            </a:r>
            <a:endParaRPr sz="6000"/>
          </a:p>
        </p:txBody>
      </p:sp>
      <p:cxnSp>
        <p:nvCxnSpPr>
          <p:cNvPr id="303" name="Google Shape;303;p35"/>
          <p:cNvCxnSpPr/>
          <p:nvPr/>
        </p:nvCxnSpPr>
        <p:spPr>
          <a:xfrm rot="10800000">
            <a:off x="-33000" y="4812325"/>
            <a:ext cx="183540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4" name="Google Shape;304;p35"/>
          <p:cNvCxnSpPr/>
          <p:nvPr/>
        </p:nvCxnSpPr>
        <p:spPr>
          <a:xfrm rot="10800000">
            <a:off x="1683875" y="125"/>
            <a:ext cx="0" cy="102156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05" name="Google Shape;305;p35"/>
          <p:cNvSpPr txBox="1"/>
          <p:nvPr/>
        </p:nvSpPr>
        <p:spPr>
          <a:xfrm>
            <a:off x="2554832" y="5848634"/>
            <a:ext cx="40524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Creating your Story</a:t>
            </a:r>
            <a:endParaRPr sz="17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306" name="Google Shape;306;p35"/>
          <p:cNvSpPr txBox="1"/>
          <p:nvPr/>
        </p:nvSpPr>
        <p:spPr>
          <a:xfrm>
            <a:off x="2053262" y="6630675"/>
            <a:ext cx="5054100" cy="19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61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➔"/>
            </a:pPr>
            <a:r>
              <a:rPr lang="en-US" sz="2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Understanding the article</a:t>
            </a:r>
            <a:endParaRPr sz="2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1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2100"/>
              <a:buFont typeface="Open Sans"/>
              <a:buChar char="➔"/>
            </a:pPr>
            <a:r>
              <a:rPr lang="en-US" sz="2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Identify audience</a:t>
            </a:r>
            <a:endParaRPr sz="2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1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2100"/>
              <a:buFont typeface="Open Sans"/>
              <a:buChar char="➔"/>
            </a:pPr>
            <a:r>
              <a:rPr lang="en-US" sz="2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Storycraft &amp; narrative theory</a:t>
            </a:r>
            <a:endParaRPr sz="2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07" name="Google Shape;307;p35"/>
          <p:cNvPicPr preferRelativeResize="0"/>
          <p:nvPr/>
        </p:nvPicPr>
        <p:blipFill rotWithShape="1">
          <a:blip r:embed="rId4">
            <a:alphaModFix/>
          </a:blip>
          <a:srcRect b="0" l="81101" r="0" t="0"/>
          <a:stretch/>
        </p:blipFill>
        <p:spPr>
          <a:xfrm>
            <a:off x="1" y="4446650"/>
            <a:ext cx="1080448" cy="4712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8300" y="2157401"/>
            <a:ext cx="3019674" cy="2422550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35"/>
          <p:cNvSpPr txBox="1"/>
          <p:nvPr/>
        </p:nvSpPr>
        <p:spPr>
          <a:xfrm>
            <a:off x="7645223" y="4965463"/>
            <a:ext cx="3624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Antic Didone"/>
                <a:ea typeface="Antic Didone"/>
                <a:cs typeface="Antic Didone"/>
                <a:sym typeface="Antic Didone"/>
              </a:rPr>
              <a:t>Week 5-7</a:t>
            </a:r>
            <a:endParaRPr sz="6000"/>
          </a:p>
        </p:txBody>
      </p:sp>
      <p:sp>
        <p:nvSpPr>
          <p:cNvPr id="310" name="Google Shape;310;p35"/>
          <p:cNvSpPr txBox="1"/>
          <p:nvPr/>
        </p:nvSpPr>
        <p:spPr>
          <a:xfrm>
            <a:off x="7629462" y="5911838"/>
            <a:ext cx="44415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Performance Practice</a:t>
            </a:r>
            <a:endParaRPr sz="17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grpSp>
        <p:nvGrpSpPr>
          <p:cNvPr id="311" name="Google Shape;311;p35"/>
          <p:cNvGrpSpPr/>
          <p:nvPr/>
        </p:nvGrpSpPr>
        <p:grpSpPr>
          <a:xfrm>
            <a:off x="13025264" y="1987279"/>
            <a:ext cx="4633356" cy="4418592"/>
            <a:chOff x="12076714" y="2000342"/>
            <a:chExt cx="4633356" cy="4418592"/>
          </a:xfrm>
        </p:grpSpPr>
        <p:sp>
          <p:nvSpPr>
            <p:cNvPr id="312" name="Google Shape;312;p35"/>
            <p:cNvSpPr txBox="1"/>
            <p:nvPr/>
          </p:nvSpPr>
          <p:spPr>
            <a:xfrm>
              <a:off x="12076714" y="5012825"/>
              <a:ext cx="3852000" cy="92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000">
                  <a:latin typeface="Antic Didone"/>
                  <a:ea typeface="Antic Didone"/>
                  <a:cs typeface="Antic Didone"/>
                  <a:sym typeface="Antic Didone"/>
                </a:rPr>
                <a:t>Week 8-9</a:t>
              </a:r>
              <a:endParaRPr sz="6000"/>
            </a:p>
          </p:txBody>
        </p:sp>
        <p:sp>
          <p:nvSpPr>
            <p:cNvPr id="313" name="Google Shape;313;p35"/>
            <p:cNvSpPr txBox="1"/>
            <p:nvPr/>
          </p:nvSpPr>
          <p:spPr>
            <a:xfrm>
              <a:off x="12126071" y="5936234"/>
              <a:ext cx="4584000" cy="482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300">
                  <a:solidFill>
                    <a:srgbClr val="CD2424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Podcast &amp; Manuscript</a:t>
              </a:r>
              <a:endParaRPr sz="1700">
                <a:latin typeface="Open Sans SemiBold"/>
                <a:ea typeface="Open Sans SemiBold"/>
                <a:cs typeface="Open Sans SemiBold"/>
                <a:sym typeface="Open Sans SemiBold"/>
              </a:endParaRPr>
            </a:p>
          </p:txBody>
        </p:sp>
        <p:pic>
          <p:nvPicPr>
            <p:cNvPr id="314" name="Google Shape;314;p35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2866512" y="2000342"/>
              <a:ext cx="1943325" cy="261148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15" name="Google Shape;315;p35"/>
          <p:cNvSpPr txBox="1"/>
          <p:nvPr/>
        </p:nvSpPr>
        <p:spPr>
          <a:xfrm>
            <a:off x="7476762" y="6636138"/>
            <a:ext cx="5054100" cy="14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61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➔"/>
            </a:pPr>
            <a:r>
              <a:rPr lang="en-US" sz="2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Nervousness</a:t>
            </a:r>
            <a:endParaRPr sz="2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1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2100"/>
              <a:buFont typeface="Open Sans"/>
              <a:buChar char="➔"/>
            </a:pPr>
            <a:r>
              <a:rPr lang="en-US" sz="2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Performance/ engagement</a:t>
            </a:r>
            <a:endParaRPr sz="2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1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2100"/>
              <a:buFont typeface="Open Sans"/>
              <a:buChar char="➔"/>
            </a:pPr>
            <a:r>
              <a:rPr lang="en-US" sz="2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Final performance</a:t>
            </a:r>
            <a:endParaRPr sz="2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6" name="Google Shape;316;p35"/>
          <p:cNvSpPr txBox="1"/>
          <p:nvPr/>
        </p:nvSpPr>
        <p:spPr>
          <a:xfrm>
            <a:off x="13065124" y="6634463"/>
            <a:ext cx="50541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61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➔"/>
            </a:pPr>
            <a:r>
              <a:rPr lang="en-US" sz="2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Reflection</a:t>
            </a:r>
            <a:endParaRPr sz="2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1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2100"/>
              <a:buFont typeface="Open Sans"/>
              <a:buChar char="➔"/>
            </a:pPr>
            <a:r>
              <a:rPr lang="en-US" sz="28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Final text formatting</a:t>
            </a:r>
            <a:endParaRPr sz="28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17" name="Google Shape;317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384513" y="1922867"/>
            <a:ext cx="1901263" cy="27363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525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8"/>
          <p:cNvSpPr txBox="1"/>
          <p:nvPr/>
        </p:nvSpPr>
        <p:spPr>
          <a:xfrm>
            <a:off x="3463528" y="1618431"/>
            <a:ext cx="10952700" cy="63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The Alliteration</a:t>
            </a: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 </a:t>
            </a: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Name Game</a:t>
            </a:r>
            <a:endParaRPr/>
          </a:p>
        </p:txBody>
      </p:sp>
      <p:sp>
        <p:nvSpPr>
          <p:cNvPr id="154" name="Google Shape;154;p18"/>
          <p:cNvSpPr txBox="1"/>
          <p:nvPr/>
        </p:nvSpPr>
        <p:spPr>
          <a:xfrm>
            <a:off x="9139238" y="5290574"/>
            <a:ext cx="9525" cy="8870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5" name="Google Shape;155;p18"/>
          <p:cNvCxnSpPr>
            <a:endCxn id="156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7" name="Google Shape;157;p18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8" name="Google Shape;158;p18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9" name="Google Shape;159;p18"/>
          <p:cNvCxnSpPr/>
          <p:nvPr/>
        </p:nvCxnSpPr>
        <p:spPr>
          <a:xfrm rot="10800000">
            <a:off x="13819726" y="3976828"/>
            <a:ext cx="4468274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56" name="Google Shape;15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36"/>
          <p:cNvSpPr/>
          <p:nvPr/>
        </p:nvSpPr>
        <p:spPr>
          <a:xfrm>
            <a:off x="9618402" y="1195153"/>
            <a:ext cx="5766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324" name="Google Shape;324;p36"/>
          <p:cNvGrpSpPr/>
          <p:nvPr/>
        </p:nvGrpSpPr>
        <p:grpSpPr>
          <a:xfrm>
            <a:off x="2909622" y="1050491"/>
            <a:ext cx="5765805" cy="8041409"/>
            <a:chOff x="0" y="-38100"/>
            <a:chExt cx="1518556" cy="2117888"/>
          </a:xfrm>
        </p:grpSpPr>
        <p:sp>
          <p:nvSpPr>
            <p:cNvPr id="325" name="Google Shape;325;p36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326" name="Google Shape;326;p36"/>
            <p:cNvSpPr txBox="1"/>
            <p:nvPr/>
          </p:nvSpPr>
          <p:spPr>
            <a:xfrm>
              <a:off x="0" y="-38100"/>
              <a:ext cx="1518556" cy="2117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7" name="Google Shape;327;p36"/>
          <p:cNvSpPr txBox="1"/>
          <p:nvPr/>
        </p:nvSpPr>
        <p:spPr>
          <a:xfrm>
            <a:off x="3389425" y="3908200"/>
            <a:ext cx="5286000" cy="24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2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Article Selection</a:t>
            </a:r>
            <a:endParaRPr sz="2600"/>
          </a:p>
        </p:txBody>
      </p:sp>
      <p:sp>
        <p:nvSpPr>
          <p:cNvPr id="328" name="Google Shape;328;p36"/>
          <p:cNvSpPr txBox="1"/>
          <p:nvPr/>
        </p:nvSpPr>
        <p:spPr>
          <a:xfrm>
            <a:off x="10041475" y="3908950"/>
            <a:ext cx="5166900" cy="38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38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Char char="❏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Does the article pique your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curiosity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?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Does the topic remind you of any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personal anecdotes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?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Can you pinpoint the key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main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takeaways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?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9" name="Google Shape;329;p36"/>
          <p:cNvSpPr txBox="1"/>
          <p:nvPr/>
        </p:nvSpPr>
        <p:spPr>
          <a:xfrm>
            <a:off x="3389422" y="3104029"/>
            <a:ext cx="4011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Time for…</a:t>
            </a:r>
            <a:endParaRPr sz="4200"/>
          </a:p>
        </p:txBody>
      </p:sp>
      <p:sp>
        <p:nvSpPr>
          <p:cNvPr id="330" name="Google Shape;330;p36"/>
          <p:cNvSpPr txBox="1"/>
          <p:nvPr/>
        </p:nvSpPr>
        <p:spPr>
          <a:xfrm>
            <a:off x="9947538" y="2565950"/>
            <a:ext cx="4460400" cy="11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Things to look out for:</a:t>
            </a:r>
            <a:endParaRPr sz="2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331" name="Google Shape;331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5575" y="6327700"/>
            <a:ext cx="2052849" cy="71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37"/>
          <p:cNvSpPr txBox="1"/>
          <p:nvPr/>
        </p:nvSpPr>
        <p:spPr>
          <a:xfrm>
            <a:off x="1433423" y="4155412"/>
            <a:ext cx="55626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Elevator Pitch</a:t>
            </a:r>
            <a:endParaRPr/>
          </a:p>
        </p:txBody>
      </p:sp>
      <p:sp>
        <p:nvSpPr>
          <p:cNvPr id="338" name="Google Shape;338;p37"/>
          <p:cNvSpPr txBox="1"/>
          <p:nvPr/>
        </p:nvSpPr>
        <p:spPr>
          <a:xfrm>
            <a:off x="353690" y="1680450"/>
            <a:ext cx="11394600" cy="22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Next week…</a:t>
            </a:r>
            <a:endParaRPr/>
          </a:p>
        </p:txBody>
      </p:sp>
      <p:sp>
        <p:nvSpPr>
          <p:cNvPr id="339" name="Google Shape;339;p37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340" name="Google Shape;340;p37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41" name="Google Shape;341;p37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42" name="Google Shape;342;p37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43" name="Google Shape;343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89487" y="2144445"/>
            <a:ext cx="5562598" cy="6469181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37"/>
          <p:cNvSpPr/>
          <p:nvPr/>
        </p:nvSpPr>
        <p:spPr>
          <a:xfrm>
            <a:off x="1433425" y="5198725"/>
            <a:ext cx="6826633" cy="3414894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345" name="Google Shape;345;p37"/>
          <p:cNvSpPr txBox="1"/>
          <p:nvPr/>
        </p:nvSpPr>
        <p:spPr>
          <a:xfrm>
            <a:off x="1715247" y="5476250"/>
            <a:ext cx="6543900" cy="28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Present a 2-minute summary:</a:t>
            </a:r>
            <a:endParaRPr b="1"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Issues/context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Methods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Results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Meaning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"/>
          <p:cNvSpPr txBox="1"/>
          <p:nvPr/>
        </p:nvSpPr>
        <p:spPr>
          <a:xfrm>
            <a:off x="1915403" y="3799050"/>
            <a:ext cx="15072300" cy="24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1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THEME: Animals</a:t>
            </a:r>
            <a:endParaRPr sz="3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525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0"/>
          <p:cNvSpPr txBox="1"/>
          <p:nvPr/>
        </p:nvSpPr>
        <p:spPr>
          <a:xfrm>
            <a:off x="5043550" y="1927950"/>
            <a:ext cx="7252800" cy="63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Never Have I Ever</a:t>
            </a:r>
            <a:endParaRPr/>
          </a:p>
        </p:txBody>
      </p:sp>
      <p:sp>
        <p:nvSpPr>
          <p:cNvPr id="173" name="Google Shape;173;p20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4" name="Google Shape;174;p20"/>
          <p:cNvCxnSpPr>
            <a:endCxn id="175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6" name="Google Shape;176;p20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7" name="Google Shape;177;p20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8" name="Google Shape;178;p20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75" name="Google Shape;175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1"/>
          <p:cNvSpPr txBox="1"/>
          <p:nvPr/>
        </p:nvSpPr>
        <p:spPr>
          <a:xfrm>
            <a:off x="1915405" y="2631925"/>
            <a:ext cx="10403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Never have I ever...</a:t>
            </a:r>
            <a:endParaRPr/>
          </a:p>
        </p:txBody>
      </p:sp>
      <p:sp>
        <p:nvSpPr>
          <p:cNvPr id="185" name="Google Shape;185;p21"/>
          <p:cNvSpPr txBox="1"/>
          <p:nvPr/>
        </p:nvSpPr>
        <p:spPr>
          <a:xfrm>
            <a:off x="1915403" y="3799050"/>
            <a:ext cx="150723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started a fire</a:t>
            </a:r>
            <a:endParaRPr sz="19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2"/>
          <p:cNvSpPr txBox="1"/>
          <p:nvPr/>
        </p:nvSpPr>
        <p:spPr>
          <a:xfrm>
            <a:off x="1915405" y="2631925"/>
            <a:ext cx="10403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Never have I ever...</a:t>
            </a:r>
            <a:endParaRPr/>
          </a:p>
        </p:txBody>
      </p:sp>
      <p:sp>
        <p:nvSpPr>
          <p:cNvPr id="191" name="Google Shape;191;p22"/>
          <p:cNvSpPr txBox="1"/>
          <p:nvPr/>
        </p:nvSpPr>
        <p:spPr>
          <a:xfrm>
            <a:off x="1915403" y="3799050"/>
            <a:ext cx="15072300" cy="49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1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accidentally stolen anything</a:t>
            </a:r>
            <a:endParaRPr sz="3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3"/>
          <p:cNvSpPr txBox="1"/>
          <p:nvPr/>
        </p:nvSpPr>
        <p:spPr>
          <a:xfrm>
            <a:off x="1915405" y="2631925"/>
            <a:ext cx="10403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Never have I ever...</a:t>
            </a:r>
            <a:endParaRPr/>
          </a:p>
        </p:txBody>
      </p:sp>
      <p:sp>
        <p:nvSpPr>
          <p:cNvPr id="197" name="Google Shape;197;p23"/>
          <p:cNvSpPr txBox="1"/>
          <p:nvPr/>
        </p:nvSpPr>
        <p:spPr>
          <a:xfrm>
            <a:off x="1915403" y="3799050"/>
            <a:ext cx="15072300" cy="46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got on the wrong train or bus</a:t>
            </a:r>
            <a:endParaRPr sz="19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4"/>
          <p:cNvSpPr txBox="1"/>
          <p:nvPr/>
        </p:nvSpPr>
        <p:spPr>
          <a:xfrm>
            <a:off x="1915405" y="2631925"/>
            <a:ext cx="10403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Never have I ever...</a:t>
            </a:r>
            <a:endParaRPr/>
          </a:p>
        </p:txBody>
      </p:sp>
      <p:sp>
        <p:nvSpPr>
          <p:cNvPr id="203" name="Google Shape;203;p24"/>
          <p:cNvSpPr txBox="1"/>
          <p:nvPr/>
        </p:nvSpPr>
        <p:spPr>
          <a:xfrm>
            <a:off x="1915403" y="3799050"/>
            <a:ext cx="150723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saved a life</a:t>
            </a:r>
            <a:endParaRPr sz="19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5"/>
          <p:cNvSpPr txBox="1"/>
          <p:nvPr/>
        </p:nvSpPr>
        <p:spPr>
          <a:xfrm>
            <a:off x="1915405" y="2631925"/>
            <a:ext cx="10403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Never have I ever...</a:t>
            </a:r>
            <a:endParaRPr/>
          </a:p>
        </p:txBody>
      </p:sp>
      <p:sp>
        <p:nvSpPr>
          <p:cNvPr id="209" name="Google Shape;209;p25"/>
          <p:cNvSpPr txBox="1"/>
          <p:nvPr/>
        </p:nvSpPr>
        <p:spPr>
          <a:xfrm>
            <a:off x="1915403" y="3799050"/>
            <a:ext cx="15072300" cy="46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9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lied about my age</a:t>
            </a:r>
            <a:endParaRPr sz="1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dia Literacy Slides">
  <a:themeElements>
    <a:clrScheme name="Office">
      <a:dk1>
        <a:srgbClr val="090147"/>
      </a:dk1>
      <a:lt1>
        <a:srgbClr val="F8F5EC"/>
      </a:lt1>
      <a:dk2>
        <a:srgbClr val="CD2424"/>
      </a:dk2>
      <a:lt2>
        <a:srgbClr val="A3AB14"/>
      </a:lt2>
      <a:accent1>
        <a:srgbClr val="7BA6A5"/>
      </a:accent1>
      <a:accent2>
        <a:srgbClr val="CD2424"/>
      </a:accent2>
      <a:accent3>
        <a:srgbClr val="A3AB14"/>
      </a:accent3>
      <a:accent4>
        <a:srgbClr val="7BA6A5"/>
      </a:accent4>
      <a:accent5>
        <a:srgbClr val="A3AB14"/>
      </a:accent5>
      <a:accent6>
        <a:srgbClr val="7BA6A5"/>
      </a:accent6>
      <a:hlink>
        <a:srgbClr val="CD242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